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80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0C"/>
    <a:srgbClr val="95440D"/>
    <a:srgbClr val="E4064B"/>
    <a:srgbClr val="C5E0B2"/>
    <a:srgbClr val="FDBE33"/>
    <a:srgbClr val="F9EBD3"/>
    <a:srgbClr val="9D7B4C"/>
    <a:srgbClr val="E15DD4"/>
    <a:srgbClr val="D2ADED"/>
    <a:srgbClr val="7B9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2334" y="3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6" cy="498693"/>
          </a:xfrm>
          <a:prstGeom prst="rect">
            <a:avLst/>
          </a:prstGeom>
        </p:spPr>
        <p:txBody>
          <a:bodyPr vert="horz" lIns="91500" tIns="45751" rIns="91500" bIns="4575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7"/>
            <a:ext cx="2949786" cy="498693"/>
          </a:xfrm>
          <a:prstGeom prst="rect">
            <a:avLst/>
          </a:prstGeom>
        </p:spPr>
        <p:txBody>
          <a:bodyPr vert="horz" lIns="91500" tIns="45751" rIns="91500" bIns="45751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3013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0" tIns="45751" rIns="91500" bIns="4575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5" y="4783310"/>
            <a:ext cx="5445759" cy="3913614"/>
          </a:xfrm>
          <a:prstGeom prst="rect">
            <a:avLst/>
          </a:prstGeom>
        </p:spPr>
        <p:txBody>
          <a:bodyPr vert="horz" lIns="91500" tIns="45751" rIns="91500" bIns="4575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54"/>
            <a:ext cx="2949786" cy="498692"/>
          </a:xfrm>
          <a:prstGeom prst="rect">
            <a:avLst/>
          </a:prstGeom>
        </p:spPr>
        <p:txBody>
          <a:bodyPr vert="horz" lIns="91500" tIns="45751" rIns="91500" bIns="4575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54"/>
            <a:ext cx="2949786" cy="498692"/>
          </a:xfrm>
          <a:prstGeom prst="rect">
            <a:avLst/>
          </a:prstGeom>
        </p:spPr>
        <p:txBody>
          <a:bodyPr vert="horz" lIns="91500" tIns="45751" rIns="91500" bIns="45751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6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0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7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9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0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84F0B2-B493-4BF7-8ECE-6909FFB28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A00B5-3BCE-4728-91D6-CDCA4B0AE9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ぼやけた写真&#10;&#10;自動的に生成された説明">
            <a:extLst>
              <a:ext uri="{FF2B5EF4-FFF2-40B4-BE49-F238E27FC236}">
                <a16:creationId xmlns:a16="http://schemas.microsoft.com/office/drawing/2014/main" id="{2E859888-7279-277C-188C-800A8A02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01" y="1559783"/>
            <a:ext cx="5853470" cy="2943366"/>
          </a:xfrm>
          <a:prstGeom prst="rect">
            <a:avLst/>
          </a:prstGeom>
        </p:spPr>
      </p:pic>
      <p:pic>
        <p:nvPicPr>
          <p:cNvPr id="56" name="図 55" descr="ぼやけた写真&#10;&#10;自動的に生成された説明">
            <a:extLst>
              <a:ext uri="{FF2B5EF4-FFF2-40B4-BE49-F238E27FC236}">
                <a16:creationId xmlns:a16="http://schemas.microsoft.com/office/drawing/2014/main" id="{77FFACB9-B093-6F02-5ADB-9D7C674A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386" y="4997286"/>
            <a:ext cx="3356288" cy="1898265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9503E03-27B1-4B3C-9147-B1A7EABEE6FF}"/>
              </a:ext>
            </a:extLst>
          </p:cNvPr>
          <p:cNvCxnSpPr>
            <a:cxnSpLocks/>
          </p:cNvCxnSpPr>
          <p:nvPr/>
        </p:nvCxnSpPr>
        <p:spPr>
          <a:xfrm flipH="1" flipV="1">
            <a:off x="-2077724" y="-489242"/>
            <a:ext cx="49972" cy="12466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me-in-out">
            <a:extLst>
              <a:ext uri="{FF2B5EF4-FFF2-40B4-BE49-F238E27FC236}">
                <a16:creationId xmlns:a16="http://schemas.microsoft.com/office/drawing/2014/main" id="{B7348B84-899B-4508-8F98-851B3AF0EBD5}"/>
              </a:ext>
            </a:extLst>
          </p:cNvPr>
          <p:cNvSpPr txBox="1"/>
          <p:nvPr/>
        </p:nvSpPr>
        <p:spPr>
          <a:xfrm rot="1454396">
            <a:off x="5532145" y="1879218"/>
            <a:ext cx="2581814" cy="121657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8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ea"/>
              </a:rPr>
              <a:t>喫茶・レストラン</a:t>
            </a:r>
            <a:r>
              <a:rPr kumimoji="1" lang="ja-JP" altLang="en-US" sz="105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r>
              <a:rPr kumimoji="1" lang="ja-JP" altLang="en-US" sz="14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endParaRPr kumimoji="1" lang="ja-JP" altLang="en-US" sz="1100" dirty="0">
              <a:solidFill>
                <a:srgbClr val="A35409"/>
              </a:solidFill>
            </a:endParaRPr>
          </a:p>
        </p:txBody>
      </p:sp>
      <p:pic>
        <p:nvPicPr>
          <p:cNvPr id="30" name="Picture 15" descr="C:\Users\datacheck.M100\Desktop\123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12" y="586804"/>
            <a:ext cx="2449432" cy="12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ime-in-out">
            <a:extLst>
              <a:ext uri="{FF2B5EF4-FFF2-40B4-BE49-F238E27FC236}">
                <a16:creationId xmlns:a16="http://schemas.microsoft.com/office/drawing/2014/main" id="{8D9B4F58-7C85-4EF4-B534-52BC46441C35}"/>
              </a:ext>
            </a:extLst>
          </p:cNvPr>
          <p:cNvSpPr txBox="1"/>
          <p:nvPr/>
        </p:nvSpPr>
        <p:spPr>
          <a:xfrm>
            <a:off x="5602775" y="1775703"/>
            <a:ext cx="26930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000" dirty="0">
                <a:ln>
                  <a:solidFill>
                    <a:srgbClr val="FF0000"/>
                  </a:solidFill>
                </a:ln>
                <a:latin typeface="富士ポップ" panose="040F0709000000000000" pitchFamily="49" charset="-128"/>
                <a:ea typeface="富士ポップ" panose="040F0709000000000000" pitchFamily="49" charset="-128"/>
              </a:rPr>
              <a:t>ラ</a:t>
            </a:r>
            <a:r>
              <a:rPr kumimoji="1" lang="ja-JP" altLang="en-US" sz="1800" dirty="0">
                <a:ln>
                  <a:solidFill>
                    <a:srgbClr val="FF0000"/>
                  </a:solidFill>
                </a:ln>
                <a:latin typeface="富士ポップ" panose="040F0709000000000000" pitchFamily="49" charset="-128"/>
                <a:ea typeface="富士ポップ" panose="040F0709000000000000" pitchFamily="49" charset="-128"/>
              </a:rPr>
              <a:t>・カルプ</a:t>
            </a:r>
            <a:endParaRPr kumimoji="1" lang="ja-JP" altLang="en-US" sz="1100" dirty="0">
              <a:ln>
                <a:solidFill>
                  <a:srgbClr val="FF0000"/>
                </a:solidFill>
              </a:ln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DA25A89-1F0D-47D3-AECB-5FED93610ABD}"/>
              </a:ext>
            </a:extLst>
          </p:cNvPr>
          <p:cNvSpPr/>
          <p:nvPr/>
        </p:nvSpPr>
        <p:spPr>
          <a:xfrm>
            <a:off x="107299" y="135898"/>
            <a:ext cx="7452154" cy="10635916"/>
          </a:xfrm>
          <a:prstGeom prst="rect">
            <a:avLst/>
          </a:prstGeom>
          <a:noFill/>
          <a:ln w="73025" cmpd="thinThick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439875A-336B-4A51-85AE-3BA92E0D127D}"/>
              </a:ext>
            </a:extLst>
          </p:cNvPr>
          <p:cNvSpPr txBox="1"/>
          <p:nvPr/>
        </p:nvSpPr>
        <p:spPr>
          <a:xfrm>
            <a:off x="7764353" y="7569193"/>
            <a:ext cx="2476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季節ランチ Ａ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850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 コーヒー付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0" name="図 49" descr="花, 花瓶, 座る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AF4A168F-CDE5-4B06-8D45-346D93892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8749">
            <a:off x="5487796" y="5772117"/>
            <a:ext cx="1328541" cy="1328541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163011D-71E6-072F-BB20-DA568FD1B872}"/>
              </a:ext>
            </a:extLst>
          </p:cNvPr>
          <p:cNvSpPr txBox="1"/>
          <p:nvPr/>
        </p:nvSpPr>
        <p:spPr>
          <a:xfrm>
            <a:off x="-27461" y="823528"/>
            <a:ext cx="5607564" cy="82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【季節の限定ランチ】 </a:t>
            </a:r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月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・</a:t>
            </a:r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11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月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68CD45-28C4-6226-30C1-BB0FD77FA531}"/>
              </a:ext>
            </a:extLst>
          </p:cNvPr>
          <p:cNvSpPr/>
          <p:nvPr/>
        </p:nvSpPr>
        <p:spPr>
          <a:xfrm>
            <a:off x="-1095065" y="314055"/>
            <a:ext cx="696928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少し冬が近づいてきましたので</a:t>
            </a:r>
            <a:endParaRPr lang="en-US" altLang="ja-JP" sz="2400" b="0" cap="none" spc="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800" b="0" cap="none" spc="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暖かい料理をご用意させていただきました。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2" name="図 51" descr="ぼやけた写真&#10;&#10;自動的に生成された説明">
            <a:extLst>
              <a:ext uri="{FF2B5EF4-FFF2-40B4-BE49-F238E27FC236}">
                <a16:creationId xmlns:a16="http://schemas.microsoft.com/office/drawing/2014/main" id="{33226607-892F-62F4-AB06-9B71EAE371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9221" y="8114550"/>
            <a:ext cx="4818476" cy="2495100"/>
          </a:xfrm>
          <a:prstGeom prst="rect">
            <a:avLst/>
          </a:prstGeom>
        </p:spPr>
      </p:pic>
      <p:sp>
        <p:nvSpPr>
          <p:cNvPr id="2" name="name-food">
            <a:extLst>
              <a:ext uri="{FF2B5EF4-FFF2-40B4-BE49-F238E27FC236}">
                <a16:creationId xmlns:a16="http://schemas.microsoft.com/office/drawing/2014/main" id="{7B76B002-F3F6-4A1E-BB5C-07E5742F4A7C}"/>
              </a:ext>
            </a:extLst>
          </p:cNvPr>
          <p:cNvSpPr txBox="1"/>
          <p:nvPr/>
        </p:nvSpPr>
        <p:spPr>
          <a:xfrm>
            <a:off x="5207612" y="199010"/>
            <a:ext cx="240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/>
              <a:t>【</a:t>
            </a:r>
            <a:r>
              <a:rPr lang="ja-JP" altLang="en-US" sz="1400" b="1" dirty="0"/>
              <a:t>令和</a:t>
            </a:r>
            <a:r>
              <a:rPr lang="ja-JP" altLang="en-US" sz="1800" b="1" dirty="0"/>
              <a:t>４</a:t>
            </a:r>
            <a:r>
              <a:rPr lang="ja-JP" altLang="en-US" sz="1400" b="1" dirty="0"/>
              <a:t>年　</a:t>
            </a:r>
            <a:r>
              <a:rPr lang="en-US" altLang="ja-JP" sz="1800" b="1" dirty="0"/>
              <a:t>10</a:t>
            </a:r>
            <a:r>
              <a:rPr lang="ja-JP" altLang="en-US" sz="1400" b="1" dirty="0"/>
              <a:t>月・</a:t>
            </a:r>
            <a:r>
              <a:rPr lang="en-US" altLang="ja-JP" sz="1800" b="1" dirty="0"/>
              <a:t>11</a:t>
            </a:r>
            <a:r>
              <a:rPr lang="ja-JP" altLang="en-US" sz="1400" b="1" dirty="0"/>
              <a:t>月</a:t>
            </a:r>
            <a:r>
              <a:rPr lang="en-US" altLang="ja-JP" sz="1400" b="1" dirty="0"/>
              <a:t>】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43C2395-BADF-98C8-3B71-85CCBB5E5B43}"/>
              </a:ext>
            </a:extLst>
          </p:cNvPr>
          <p:cNvSpPr/>
          <p:nvPr/>
        </p:nvSpPr>
        <p:spPr>
          <a:xfrm>
            <a:off x="5416021" y="2494915"/>
            <a:ext cx="1860861" cy="2355373"/>
          </a:xfrm>
          <a:custGeom>
            <a:avLst/>
            <a:gdLst>
              <a:gd name="connsiteX0" fmla="*/ 0 w 1860861"/>
              <a:gd name="connsiteY0" fmla="*/ 310150 h 2355373"/>
              <a:gd name="connsiteX1" fmla="*/ 310150 w 1860861"/>
              <a:gd name="connsiteY1" fmla="*/ 0 h 2355373"/>
              <a:gd name="connsiteX2" fmla="*/ 748482 w 1860861"/>
              <a:gd name="connsiteY2" fmla="*/ 0 h 2355373"/>
              <a:gd name="connsiteX3" fmla="*/ 1186813 w 1860861"/>
              <a:gd name="connsiteY3" fmla="*/ 0 h 2355373"/>
              <a:gd name="connsiteX4" fmla="*/ 1550711 w 1860861"/>
              <a:gd name="connsiteY4" fmla="*/ 0 h 2355373"/>
              <a:gd name="connsiteX5" fmla="*/ 1860861 w 1860861"/>
              <a:gd name="connsiteY5" fmla="*/ 310150 h 2355373"/>
              <a:gd name="connsiteX6" fmla="*/ 1860861 w 1860861"/>
              <a:gd name="connsiteY6" fmla="*/ 853806 h 2355373"/>
              <a:gd name="connsiteX7" fmla="*/ 1860861 w 1860861"/>
              <a:gd name="connsiteY7" fmla="*/ 1466865 h 2355373"/>
              <a:gd name="connsiteX8" fmla="*/ 1860861 w 1860861"/>
              <a:gd name="connsiteY8" fmla="*/ 2045223 h 2355373"/>
              <a:gd name="connsiteX9" fmla="*/ 1550711 w 1860861"/>
              <a:gd name="connsiteY9" fmla="*/ 2355373 h 2355373"/>
              <a:gd name="connsiteX10" fmla="*/ 1124785 w 1860861"/>
              <a:gd name="connsiteY10" fmla="*/ 2355373 h 2355373"/>
              <a:gd name="connsiteX11" fmla="*/ 711265 w 1860861"/>
              <a:gd name="connsiteY11" fmla="*/ 2355373 h 2355373"/>
              <a:gd name="connsiteX12" fmla="*/ 310150 w 1860861"/>
              <a:gd name="connsiteY12" fmla="*/ 2355373 h 2355373"/>
              <a:gd name="connsiteX13" fmla="*/ 0 w 1860861"/>
              <a:gd name="connsiteY13" fmla="*/ 2045223 h 2355373"/>
              <a:gd name="connsiteX14" fmla="*/ 0 w 1860861"/>
              <a:gd name="connsiteY14" fmla="*/ 1518918 h 2355373"/>
              <a:gd name="connsiteX15" fmla="*/ 0 w 1860861"/>
              <a:gd name="connsiteY15" fmla="*/ 975261 h 2355373"/>
              <a:gd name="connsiteX16" fmla="*/ 0 w 1860861"/>
              <a:gd name="connsiteY16" fmla="*/ 310150 h 23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60861" h="2355373" fill="none" extrusionOk="0">
                <a:moveTo>
                  <a:pt x="0" y="310150"/>
                </a:moveTo>
                <a:cubicBezTo>
                  <a:pt x="15848" y="110866"/>
                  <a:pt x="123318" y="-9854"/>
                  <a:pt x="310150" y="0"/>
                </a:cubicBezTo>
                <a:cubicBezTo>
                  <a:pt x="448603" y="-16526"/>
                  <a:pt x="640364" y="39364"/>
                  <a:pt x="748482" y="0"/>
                </a:cubicBezTo>
                <a:cubicBezTo>
                  <a:pt x="856600" y="-39364"/>
                  <a:pt x="1057141" y="2577"/>
                  <a:pt x="1186813" y="0"/>
                </a:cubicBezTo>
                <a:cubicBezTo>
                  <a:pt x="1316485" y="-2577"/>
                  <a:pt x="1382264" y="13334"/>
                  <a:pt x="1550711" y="0"/>
                </a:cubicBezTo>
                <a:cubicBezTo>
                  <a:pt x="1750437" y="-25820"/>
                  <a:pt x="1858267" y="147101"/>
                  <a:pt x="1860861" y="310150"/>
                </a:cubicBezTo>
                <a:cubicBezTo>
                  <a:pt x="1912936" y="475421"/>
                  <a:pt x="1799404" y="665347"/>
                  <a:pt x="1860861" y="853806"/>
                </a:cubicBezTo>
                <a:cubicBezTo>
                  <a:pt x="1922318" y="1042265"/>
                  <a:pt x="1852551" y="1272601"/>
                  <a:pt x="1860861" y="1466865"/>
                </a:cubicBezTo>
                <a:cubicBezTo>
                  <a:pt x="1869171" y="1661129"/>
                  <a:pt x="1817402" y="1804751"/>
                  <a:pt x="1860861" y="2045223"/>
                </a:cubicBezTo>
                <a:cubicBezTo>
                  <a:pt x="1856118" y="2201957"/>
                  <a:pt x="1702153" y="2399677"/>
                  <a:pt x="1550711" y="2355373"/>
                </a:cubicBezTo>
                <a:cubicBezTo>
                  <a:pt x="1444906" y="2393915"/>
                  <a:pt x="1218315" y="2326406"/>
                  <a:pt x="1124785" y="2355373"/>
                </a:cubicBezTo>
                <a:cubicBezTo>
                  <a:pt x="1031255" y="2384340"/>
                  <a:pt x="858118" y="2341147"/>
                  <a:pt x="711265" y="2355373"/>
                </a:cubicBezTo>
                <a:cubicBezTo>
                  <a:pt x="564412" y="2369599"/>
                  <a:pt x="446465" y="2316724"/>
                  <a:pt x="310150" y="2355373"/>
                </a:cubicBezTo>
                <a:cubicBezTo>
                  <a:pt x="150251" y="2329752"/>
                  <a:pt x="-396" y="2207867"/>
                  <a:pt x="0" y="2045223"/>
                </a:cubicBezTo>
                <a:cubicBezTo>
                  <a:pt x="-40372" y="1806043"/>
                  <a:pt x="59127" y="1781618"/>
                  <a:pt x="0" y="1518918"/>
                </a:cubicBezTo>
                <a:cubicBezTo>
                  <a:pt x="-59127" y="1256219"/>
                  <a:pt x="37071" y="1239010"/>
                  <a:pt x="0" y="975261"/>
                </a:cubicBezTo>
                <a:cubicBezTo>
                  <a:pt x="-37071" y="711512"/>
                  <a:pt x="61652" y="573147"/>
                  <a:pt x="0" y="310150"/>
                </a:cubicBezTo>
                <a:close/>
              </a:path>
              <a:path w="1860861" h="2355373" stroke="0" extrusionOk="0">
                <a:moveTo>
                  <a:pt x="0" y="310150"/>
                </a:moveTo>
                <a:cubicBezTo>
                  <a:pt x="-26592" y="109716"/>
                  <a:pt x="129086" y="8899"/>
                  <a:pt x="310150" y="0"/>
                </a:cubicBezTo>
                <a:cubicBezTo>
                  <a:pt x="428038" y="-48003"/>
                  <a:pt x="644609" y="3755"/>
                  <a:pt x="748482" y="0"/>
                </a:cubicBezTo>
                <a:cubicBezTo>
                  <a:pt x="852355" y="-3755"/>
                  <a:pt x="1007522" y="13779"/>
                  <a:pt x="1149596" y="0"/>
                </a:cubicBezTo>
                <a:cubicBezTo>
                  <a:pt x="1291670" y="-13779"/>
                  <a:pt x="1350724" y="47596"/>
                  <a:pt x="1550711" y="0"/>
                </a:cubicBezTo>
                <a:cubicBezTo>
                  <a:pt x="1724264" y="9069"/>
                  <a:pt x="1861573" y="147702"/>
                  <a:pt x="1860861" y="310150"/>
                </a:cubicBezTo>
                <a:cubicBezTo>
                  <a:pt x="1884990" y="508340"/>
                  <a:pt x="1844253" y="686428"/>
                  <a:pt x="1860861" y="923209"/>
                </a:cubicBezTo>
                <a:cubicBezTo>
                  <a:pt x="1877469" y="1159990"/>
                  <a:pt x="1824071" y="1212964"/>
                  <a:pt x="1860861" y="1501567"/>
                </a:cubicBezTo>
                <a:cubicBezTo>
                  <a:pt x="1897651" y="1790170"/>
                  <a:pt x="1846288" y="1833988"/>
                  <a:pt x="1860861" y="2045223"/>
                </a:cubicBezTo>
                <a:cubicBezTo>
                  <a:pt x="1855868" y="2219434"/>
                  <a:pt x="1714009" y="2398605"/>
                  <a:pt x="1550711" y="2355373"/>
                </a:cubicBezTo>
                <a:cubicBezTo>
                  <a:pt x="1451556" y="2364114"/>
                  <a:pt x="1298896" y="2334318"/>
                  <a:pt x="1112379" y="2355373"/>
                </a:cubicBezTo>
                <a:cubicBezTo>
                  <a:pt x="925862" y="2376428"/>
                  <a:pt x="883068" y="2328014"/>
                  <a:pt x="723670" y="2355373"/>
                </a:cubicBezTo>
                <a:cubicBezTo>
                  <a:pt x="564272" y="2382732"/>
                  <a:pt x="499527" y="2323305"/>
                  <a:pt x="310150" y="2355373"/>
                </a:cubicBezTo>
                <a:cubicBezTo>
                  <a:pt x="165249" y="2385540"/>
                  <a:pt x="3945" y="2219081"/>
                  <a:pt x="0" y="2045223"/>
                </a:cubicBezTo>
                <a:cubicBezTo>
                  <a:pt x="-4750" y="1795110"/>
                  <a:pt x="55639" y="1615822"/>
                  <a:pt x="0" y="1432164"/>
                </a:cubicBezTo>
                <a:cubicBezTo>
                  <a:pt x="-55639" y="1248506"/>
                  <a:pt x="28500" y="1051562"/>
                  <a:pt x="0" y="871157"/>
                </a:cubicBezTo>
                <a:cubicBezTo>
                  <a:pt x="-28500" y="690752"/>
                  <a:pt x="1544" y="443312"/>
                  <a:pt x="0" y="31015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20000"/>
                  <a:lumOff val="80000"/>
                </a:schemeClr>
              </a:gs>
              <a:gs pos="65000">
                <a:schemeClr val="accent4">
                  <a:lumMod val="20000"/>
                  <a:lumOff val="80000"/>
                </a:schemeClr>
              </a:gs>
              <a:gs pos="9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sng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60354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789C74-4440-7476-5994-00DF9DA32228}"/>
              </a:ext>
            </a:extLst>
          </p:cNvPr>
          <p:cNvSpPr txBox="1"/>
          <p:nvPr/>
        </p:nvSpPr>
        <p:spPr>
          <a:xfrm>
            <a:off x="5459384" y="2493800"/>
            <a:ext cx="20408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ランチ </a:t>
            </a:r>
            <a:r>
              <a:rPr kumimoji="1"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1000</a:t>
            </a:r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18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6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kern="1000" spc="-10" dirty="0">
                <a:highlight>
                  <a:srgbClr val="C5E0B2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・チキン入り</a:t>
            </a:r>
            <a:endParaRPr kumimoji="1" lang="en-US" altLang="ja-JP" sz="1600" b="1" kern="1000" spc="-10" dirty="0">
              <a:highlight>
                <a:srgbClr val="C5E0B2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kern="1000" spc="-10" dirty="0">
                <a:highlight>
                  <a:srgbClr val="C5E0B2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石焼チーズカレー</a:t>
            </a:r>
            <a:endParaRPr kumimoji="1" lang="en-US" altLang="ja-JP" sz="1600" b="1" kern="1000" spc="-10" dirty="0">
              <a:highlight>
                <a:srgbClr val="C5E0B2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コーヒー付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7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・ヨーグルト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・野菜サラダ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・スープ付き</a:t>
            </a:r>
            <a:endParaRPr kumimoji="1" lang="ja-JP" altLang="en-US" sz="16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B6A93C4-E87B-C2BA-7B46-A0194E856B45}"/>
              </a:ext>
            </a:extLst>
          </p:cNvPr>
          <p:cNvSpPr/>
          <p:nvPr/>
        </p:nvSpPr>
        <p:spPr>
          <a:xfrm>
            <a:off x="379845" y="4968086"/>
            <a:ext cx="2217252" cy="2707874"/>
          </a:xfrm>
          <a:custGeom>
            <a:avLst/>
            <a:gdLst>
              <a:gd name="connsiteX0" fmla="*/ 0 w 2217252"/>
              <a:gd name="connsiteY0" fmla="*/ 369549 h 2707874"/>
              <a:gd name="connsiteX1" fmla="*/ 369549 w 2217252"/>
              <a:gd name="connsiteY1" fmla="*/ 0 h 2707874"/>
              <a:gd name="connsiteX2" fmla="*/ 891830 w 2217252"/>
              <a:gd name="connsiteY2" fmla="*/ 0 h 2707874"/>
              <a:gd name="connsiteX3" fmla="*/ 1340203 w 2217252"/>
              <a:gd name="connsiteY3" fmla="*/ 0 h 2707874"/>
              <a:gd name="connsiteX4" fmla="*/ 1847703 w 2217252"/>
              <a:gd name="connsiteY4" fmla="*/ 0 h 2707874"/>
              <a:gd name="connsiteX5" fmla="*/ 2217252 w 2217252"/>
              <a:gd name="connsiteY5" fmla="*/ 369549 h 2707874"/>
              <a:gd name="connsiteX6" fmla="*/ 2217252 w 2217252"/>
              <a:gd name="connsiteY6" fmla="*/ 802680 h 2707874"/>
              <a:gd name="connsiteX7" fmla="*/ 2217252 w 2217252"/>
              <a:gd name="connsiteY7" fmla="*/ 1314561 h 2707874"/>
              <a:gd name="connsiteX8" fmla="*/ 2217252 w 2217252"/>
              <a:gd name="connsiteY8" fmla="*/ 1806755 h 2707874"/>
              <a:gd name="connsiteX9" fmla="*/ 2217252 w 2217252"/>
              <a:gd name="connsiteY9" fmla="*/ 2338325 h 2707874"/>
              <a:gd name="connsiteX10" fmla="*/ 1847703 w 2217252"/>
              <a:gd name="connsiteY10" fmla="*/ 2707874 h 2707874"/>
              <a:gd name="connsiteX11" fmla="*/ 1384548 w 2217252"/>
              <a:gd name="connsiteY11" fmla="*/ 2707874 h 2707874"/>
              <a:gd name="connsiteX12" fmla="*/ 891830 w 2217252"/>
              <a:gd name="connsiteY12" fmla="*/ 2707874 h 2707874"/>
              <a:gd name="connsiteX13" fmla="*/ 369549 w 2217252"/>
              <a:gd name="connsiteY13" fmla="*/ 2707874 h 2707874"/>
              <a:gd name="connsiteX14" fmla="*/ 0 w 2217252"/>
              <a:gd name="connsiteY14" fmla="*/ 2338325 h 2707874"/>
              <a:gd name="connsiteX15" fmla="*/ 0 w 2217252"/>
              <a:gd name="connsiteY15" fmla="*/ 1865819 h 2707874"/>
              <a:gd name="connsiteX16" fmla="*/ 0 w 2217252"/>
              <a:gd name="connsiteY16" fmla="*/ 1334249 h 2707874"/>
              <a:gd name="connsiteX17" fmla="*/ 0 w 2217252"/>
              <a:gd name="connsiteY17" fmla="*/ 901119 h 2707874"/>
              <a:gd name="connsiteX18" fmla="*/ 0 w 2217252"/>
              <a:gd name="connsiteY18" fmla="*/ 369549 h 27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7252" h="2707874" fill="none" extrusionOk="0">
                <a:moveTo>
                  <a:pt x="0" y="369549"/>
                </a:moveTo>
                <a:cubicBezTo>
                  <a:pt x="-12776" y="178919"/>
                  <a:pt x="115394" y="24345"/>
                  <a:pt x="369549" y="0"/>
                </a:cubicBezTo>
                <a:cubicBezTo>
                  <a:pt x="587457" y="-60578"/>
                  <a:pt x="732018" y="6727"/>
                  <a:pt x="891830" y="0"/>
                </a:cubicBezTo>
                <a:cubicBezTo>
                  <a:pt x="1051642" y="-6727"/>
                  <a:pt x="1192767" y="48661"/>
                  <a:pt x="1340203" y="0"/>
                </a:cubicBezTo>
                <a:cubicBezTo>
                  <a:pt x="1487639" y="-48661"/>
                  <a:pt x="1689073" y="18064"/>
                  <a:pt x="1847703" y="0"/>
                </a:cubicBezTo>
                <a:cubicBezTo>
                  <a:pt x="2030109" y="8741"/>
                  <a:pt x="2186506" y="197071"/>
                  <a:pt x="2217252" y="369549"/>
                </a:cubicBezTo>
                <a:cubicBezTo>
                  <a:pt x="2245456" y="528511"/>
                  <a:pt x="2181803" y="624810"/>
                  <a:pt x="2217252" y="802680"/>
                </a:cubicBezTo>
                <a:cubicBezTo>
                  <a:pt x="2252701" y="980550"/>
                  <a:pt x="2195768" y="1116619"/>
                  <a:pt x="2217252" y="1314561"/>
                </a:cubicBezTo>
                <a:cubicBezTo>
                  <a:pt x="2238736" y="1512503"/>
                  <a:pt x="2159119" y="1693223"/>
                  <a:pt x="2217252" y="1806755"/>
                </a:cubicBezTo>
                <a:cubicBezTo>
                  <a:pt x="2275385" y="1920287"/>
                  <a:pt x="2173267" y="2158484"/>
                  <a:pt x="2217252" y="2338325"/>
                </a:cubicBezTo>
                <a:cubicBezTo>
                  <a:pt x="2181539" y="2555709"/>
                  <a:pt x="2046443" y="2753470"/>
                  <a:pt x="1847703" y="2707874"/>
                </a:cubicBezTo>
                <a:cubicBezTo>
                  <a:pt x="1665497" y="2721374"/>
                  <a:pt x="1484797" y="2694233"/>
                  <a:pt x="1384548" y="2707874"/>
                </a:cubicBezTo>
                <a:cubicBezTo>
                  <a:pt x="1284300" y="2721515"/>
                  <a:pt x="1122910" y="2675010"/>
                  <a:pt x="891830" y="2707874"/>
                </a:cubicBezTo>
                <a:cubicBezTo>
                  <a:pt x="660750" y="2740738"/>
                  <a:pt x="542245" y="2649134"/>
                  <a:pt x="369549" y="2707874"/>
                </a:cubicBezTo>
                <a:cubicBezTo>
                  <a:pt x="159646" y="2693212"/>
                  <a:pt x="9248" y="2564484"/>
                  <a:pt x="0" y="2338325"/>
                </a:cubicBezTo>
                <a:cubicBezTo>
                  <a:pt x="-46363" y="2176614"/>
                  <a:pt x="1036" y="2022139"/>
                  <a:pt x="0" y="1865819"/>
                </a:cubicBezTo>
                <a:cubicBezTo>
                  <a:pt x="-1036" y="1709499"/>
                  <a:pt x="8969" y="1536802"/>
                  <a:pt x="0" y="1334249"/>
                </a:cubicBezTo>
                <a:cubicBezTo>
                  <a:pt x="-8969" y="1131696"/>
                  <a:pt x="14982" y="1001404"/>
                  <a:pt x="0" y="901119"/>
                </a:cubicBezTo>
                <a:cubicBezTo>
                  <a:pt x="-14982" y="800834"/>
                  <a:pt x="37489" y="545363"/>
                  <a:pt x="0" y="369549"/>
                </a:cubicBezTo>
                <a:close/>
              </a:path>
              <a:path w="2217252" h="2707874" stroke="0" extrusionOk="0">
                <a:moveTo>
                  <a:pt x="0" y="369549"/>
                </a:moveTo>
                <a:cubicBezTo>
                  <a:pt x="-5678" y="159230"/>
                  <a:pt x="149451" y="14571"/>
                  <a:pt x="369549" y="0"/>
                </a:cubicBezTo>
                <a:cubicBezTo>
                  <a:pt x="537495" y="-30310"/>
                  <a:pt x="658408" y="15138"/>
                  <a:pt x="891830" y="0"/>
                </a:cubicBezTo>
                <a:cubicBezTo>
                  <a:pt x="1125252" y="-15138"/>
                  <a:pt x="1167183" y="41171"/>
                  <a:pt x="1369767" y="0"/>
                </a:cubicBezTo>
                <a:cubicBezTo>
                  <a:pt x="1572351" y="-41171"/>
                  <a:pt x="1629013" y="36259"/>
                  <a:pt x="1847703" y="0"/>
                </a:cubicBezTo>
                <a:cubicBezTo>
                  <a:pt x="2062009" y="40933"/>
                  <a:pt x="2219514" y="193544"/>
                  <a:pt x="2217252" y="369549"/>
                </a:cubicBezTo>
                <a:cubicBezTo>
                  <a:pt x="2259249" y="504757"/>
                  <a:pt x="2200884" y="682637"/>
                  <a:pt x="2217252" y="901119"/>
                </a:cubicBezTo>
                <a:cubicBezTo>
                  <a:pt x="2233620" y="1119601"/>
                  <a:pt x="2167286" y="1149872"/>
                  <a:pt x="2217252" y="1393313"/>
                </a:cubicBezTo>
                <a:cubicBezTo>
                  <a:pt x="2267218" y="1636754"/>
                  <a:pt x="2214102" y="1750642"/>
                  <a:pt x="2217252" y="1846131"/>
                </a:cubicBezTo>
                <a:cubicBezTo>
                  <a:pt x="2220402" y="1941620"/>
                  <a:pt x="2215170" y="2118850"/>
                  <a:pt x="2217252" y="2338325"/>
                </a:cubicBezTo>
                <a:cubicBezTo>
                  <a:pt x="2219605" y="2521835"/>
                  <a:pt x="2076831" y="2662586"/>
                  <a:pt x="1847703" y="2707874"/>
                </a:cubicBezTo>
                <a:cubicBezTo>
                  <a:pt x="1622597" y="2714951"/>
                  <a:pt x="1551950" y="2707028"/>
                  <a:pt x="1384548" y="2707874"/>
                </a:cubicBezTo>
                <a:cubicBezTo>
                  <a:pt x="1217146" y="2708720"/>
                  <a:pt x="1077461" y="2684544"/>
                  <a:pt x="906612" y="2707874"/>
                </a:cubicBezTo>
                <a:cubicBezTo>
                  <a:pt x="735763" y="2731204"/>
                  <a:pt x="517181" y="2670973"/>
                  <a:pt x="369549" y="2707874"/>
                </a:cubicBezTo>
                <a:cubicBezTo>
                  <a:pt x="165139" y="2760622"/>
                  <a:pt x="12499" y="2487633"/>
                  <a:pt x="0" y="2338325"/>
                </a:cubicBezTo>
                <a:cubicBezTo>
                  <a:pt x="-48381" y="2240095"/>
                  <a:pt x="8081" y="2060073"/>
                  <a:pt x="0" y="1885507"/>
                </a:cubicBezTo>
                <a:cubicBezTo>
                  <a:pt x="-8081" y="1710941"/>
                  <a:pt x="42459" y="1534513"/>
                  <a:pt x="0" y="1353937"/>
                </a:cubicBezTo>
                <a:cubicBezTo>
                  <a:pt x="-42459" y="1173361"/>
                  <a:pt x="53" y="1073394"/>
                  <a:pt x="0" y="822367"/>
                </a:cubicBezTo>
                <a:cubicBezTo>
                  <a:pt x="-53" y="571340"/>
                  <a:pt x="1559" y="500571"/>
                  <a:pt x="0" y="36954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20000"/>
                  <a:lumOff val="80000"/>
                </a:schemeClr>
              </a:gs>
              <a:gs pos="65000">
                <a:schemeClr val="accent4">
                  <a:lumMod val="20000"/>
                  <a:lumOff val="80000"/>
                </a:schemeClr>
              </a:gs>
              <a:gs pos="9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sng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60354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E5D485-4940-5878-6EBA-6C1D4500F6F1}"/>
              </a:ext>
            </a:extLst>
          </p:cNvPr>
          <p:cNvSpPr txBox="1"/>
          <p:nvPr/>
        </p:nvSpPr>
        <p:spPr>
          <a:xfrm>
            <a:off x="531037" y="5056549"/>
            <a:ext cx="24888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ランチ </a:t>
            </a:r>
            <a:r>
              <a:rPr kumimoji="1"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</a:p>
          <a:p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1000</a:t>
            </a:r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18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en-US" altLang="ja-JP" sz="6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kern="1000" spc="-10" dirty="0">
                <a:highlight>
                  <a:srgbClr val="C5E0B2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1600" b="1" kern="1000" spc="-10" dirty="0">
                <a:highlight>
                  <a:srgbClr val="C5E0B2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600" b="1" kern="1000" spc="-10" dirty="0">
                <a:highlight>
                  <a:srgbClr val="C5E0B2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種のキノコ入り</a:t>
            </a:r>
            <a:endParaRPr kumimoji="1" lang="en-US" altLang="ja-JP" sz="1600" b="1" kern="1000" spc="-10" dirty="0">
              <a:highlight>
                <a:srgbClr val="C5E0B2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kern="1000" spc="-10" dirty="0">
                <a:highlight>
                  <a:srgbClr val="C5E0B2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あんかけうどん</a:t>
            </a:r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endParaRPr lang="en-US" altLang="ja-JP" sz="18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コーヒー付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・エビ入り野菜</a:t>
            </a:r>
            <a:r>
              <a:rPr lang="ja-JP" altLang="en-US" sz="12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かき揚げ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・ごはん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・小　鉢　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・香物</a:t>
            </a:r>
            <a:endParaRPr kumimoji="1" lang="ja-JP" altLang="en-US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2087DDD-98F0-0FBE-65A6-0E618D06E1B8}"/>
              </a:ext>
            </a:extLst>
          </p:cNvPr>
          <p:cNvSpPr/>
          <p:nvPr/>
        </p:nvSpPr>
        <p:spPr>
          <a:xfrm>
            <a:off x="5240633" y="8182334"/>
            <a:ext cx="2040828" cy="2480366"/>
          </a:xfrm>
          <a:custGeom>
            <a:avLst/>
            <a:gdLst>
              <a:gd name="connsiteX0" fmla="*/ 0 w 2040828"/>
              <a:gd name="connsiteY0" fmla="*/ 340145 h 2480366"/>
              <a:gd name="connsiteX1" fmla="*/ 340145 w 2040828"/>
              <a:gd name="connsiteY1" fmla="*/ 0 h 2480366"/>
              <a:gd name="connsiteX2" fmla="*/ 820868 w 2040828"/>
              <a:gd name="connsiteY2" fmla="*/ 0 h 2480366"/>
              <a:gd name="connsiteX3" fmla="*/ 1233565 w 2040828"/>
              <a:gd name="connsiteY3" fmla="*/ 0 h 2480366"/>
              <a:gd name="connsiteX4" fmla="*/ 1700683 w 2040828"/>
              <a:gd name="connsiteY4" fmla="*/ 0 h 2480366"/>
              <a:gd name="connsiteX5" fmla="*/ 2040828 w 2040828"/>
              <a:gd name="connsiteY5" fmla="*/ 340145 h 2480366"/>
              <a:gd name="connsiteX6" fmla="*/ 2040828 w 2040828"/>
              <a:gd name="connsiteY6" fmla="*/ 736162 h 2480366"/>
              <a:gd name="connsiteX7" fmla="*/ 2040828 w 2040828"/>
              <a:gd name="connsiteY7" fmla="*/ 1204181 h 2480366"/>
              <a:gd name="connsiteX8" fmla="*/ 2040828 w 2040828"/>
              <a:gd name="connsiteY8" fmla="*/ 1654200 h 2480366"/>
              <a:gd name="connsiteX9" fmla="*/ 2040828 w 2040828"/>
              <a:gd name="connsiteY9" fmla="*/ 2140221 h 2480366"/>
              <a:gd name="connsiteX10" fmla="*/ 1700683 w 2040828"/>
              <a:gd name="connsiteY10" fmla="*/ 2480366 h 2480366"/>
              <a:gd name="connsiteX11" fmla="*/ 1274381 w 2040828"/>
              <a:gd name="connsiteY11" fmla="*/ 2480366 h 2480366"/>
              <a:gd name="connsiteX12" fmla="*/ 820868 w 2040828"/>
              <a:gd name="connsiteY12" fmla="*/ 2480366 h 2480366"/>
              <a:gd name="connsiteX13" fmla="*/ 340145 w 2040828"/>
              <a:gd name="connsiteY13" fmla="*/ 2480366 h 2480366"/>
              <a:gd name="connsiteX14" fmla="*/ 0 w 2040828"/>
              <a:gd name="connsiteY14" fmla="*/ 2140221 h 2480366"/>
              <a:gd name="connsiteX15" fmla="*/ 0 w 2040828"/>
              <a:gd name="connsiteY15" fmla="*/ 1708203 h 2480366"/>
              <a:gd name="connsiteX16" fmla="*/ 0 w 2040828"/>
              <a:gd name="connsiteY16" fmla="*/ 1222182 h 2480366"/>
              <a:gd name="connsiteX17" fmla="*/ 0 w 2040828"/>
              <a:gd name="connsiteY17" fmla="*/ 826166 h 2480366"/>
              <a:gd name="connsiteX18" fmla="*/ 0 w 2040828"/>
              <a:gd name="connsiteY18" fmla="*/ 340145 h 24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40828" h="2480366" fill="none" extrusionOk="0">
                <a:moveTo>
                  <a:pt x="0" y="340145"/>
                </a:moveTo>
                <a:cubicBezTo>
                  <a:pt x="-33960" y="188083"/>
                  <a:pt x="104351" y="23313"/>
                  <a:pt x="340145" y="0"/>
                </a:cubicBezTo>
                <a:cubicBezTo>
                  <a:pt x="517568" y="-4426"/>
                  <a:pt x="593959" y="50522"/>
                  <a:pt x="820868" y="0"/>
                </a:cubicBezTo>
                <a:cubicBezTo>
                  <a:pt x="1047777" y="-50522"/>
                  <a:pt x="1090595" y="48553"/>
                  <a:pt x="1233565" y="0"/>
                </a:cubicBezTo>
                <a:cubicBezTo>
                  <a:pt x="1376535" y="-48553"/>
                  <a:pt x="1605140" y="4872"/>
                  <a:pt x="1700683" y="0"/>
                </a:cubicBezTo>
                <a:cubicBezTo>
                  <a:pt x="1879810" y="3518"/>
                  <a:pt x="2036060" y="157191"/>
                  <a:pt x="2040828" y="340145"/>
                </a:cubicBezTo>
                <a:cubicBezTo>
                  <a:pt x="2053763" y="478447"/>
                  <a:pt x="1998842" y="644075"/>
                  <a:pt x="2040828" y="736162"/>
                </a:cubicBezTo>
                <a:cubicBezTo>
                  <a:pt x="2082814" y="828249"/>
                  <a:pt x="1986123" y="1033603"/>
                  <a:pt x="2040828" y="1204181"/>
                </a:cubicBezTo>
                <a:cubicBezTo>
                  <a:pt x="2095533" y="1374759"/>
                  <a:pt x="2029685" y="1558741"/>
                  <a:pt x="2040828" y="1654200"/>
                </a:cubicBezTo>
                <a:cubicBezTo>
                  <a:pt x="2051971" y="1749659"/>
                  <a:pt x="2022134" y="2029608"/>
                  <a:pt x="2040828" y="2140221"/>
                </a:cubicBezTo>
                <a:cubicBezTo>
                  <a:pt x="2010116" y="2339505"/>
                  <a:pt x="1886076" y="2501340"/>
                  <a:pt x="1700683" y="2480366"/>
                </a:cubicBezTo>
                <a:cubicBezTo>
                  <a:pt x="1602729" y="2496853"/>
                  <a:pt x="1484302" y="2474068"/>
                  <a:pt x="1274381" y="2480366"/>
                </a:cubicBezTo>
                <a:cubicBezTo>
                  <a:pt x="1064460" y="2486664"/>
                  <a:pt x="933577" y="2444932"/>
                  <a:pt x="820868" y="2480366"/>
                </a:cubicBezTo>
                <a:cubicBezTo>
                  <a:pt x="708159" y="2515800"/>
                  <a:pt x="515079" y="2444306"/>
                  <a:pt x="340145" y="2480366"/>
                </a:cubicBezTo>
                <a:cubicBezTo>
                  <a:pt x="142889" y="2456635"/>
                  <a:pt x="15803" y="2365782"/>
                  <a:pt x="0" y="2140221"/>
                </a:cubicBezTo>
                <a:cubicBezTo>
                  <a:pt x="-1449" y="1941198"/>
                  <a:pt x="1567" y="1911115"/>
                  <a:pt x="0" y="1708203"/>
                </a:cubicBezTo>
                <a:cubicBezTo>
                  <a:pt x="-1567" y="1505291"/>
                  <a:pt x="35029" y="1399972"/>
                  <a:pt x="0" y="1222182"/>
                </a:cubicBezTo>
                <a:cubicBezTo>
                  <a:pt x="-35029" y="1044392"/>
                  <a:pt x="28139" y="926697"/>
                  <a:pt x="0" y="826166"/>
                </a:cubicBezTo>
                <a:cubicBezTo>
                  <a:pt x="-28139" y="725635"/>
                  <a:pt x="8311" y="524448"/>
                  <a:pt x="0" y="340145"/>
                </a:cubicBezTo>
                <a:close/>
              </a:path>
              <a:path w="2040828" h="2480366" stroke="0" extrusionOk="0">
                <a:moveTo>
                  <a:pt x="0" y="340145"/>
                </a:moveTo>
                <a:cubicBezTo>
                  <a:pt x="-13076" y="137958"/>
                  <a:pt x="145167" y="6485"/>
                  <a:pt x="340145" y="0"/>
                </a:cubicBezTo>
                <a:cubicBezTo>
                  <a:pt x="477610" y="-36062"/>
                  <a:pt x="676474" y="56383"/>
                  <a:pt x="820868" y="0"/>
                </a:cubicBezTo>
                <a:cubicBezTo>
                  <a:pt x="965262" y="-56383"/>
                  <a:pt x="1072185" y="7662"/>
                  <a:pt x="1260776" y="0"/>
                </a:cubicBezTo>
                <a:cubicBezTo>
                  <a:pt x="1449367" y="-7662"/>
                  <a:pt x="1605460" y="48394"/>
                  <a:pt x="1700683" y="0"/>
                </a:cubicBezTo>
                <a:cubicBezTo>
                  <a:pt x="1897811" y="37169"/>
                  <a:pt x="2041570" y="161505"/>
                  <a:pt x="2040828" y="340145"/>
                </a:cubicBezTo>
                <a:cubicBezTo>
                  <a:pt x="2079657" y="489084"/>
                  <a:pt x="2023077" y="711800"/>
                  <a:pt x="2040828" y="826166"/>
                </a:cubicBezTo>
                <a:cubicBezTo>
                  <a:pt x="2058579" y="940532"/>
                  <a:pt x="1989263" y="1162003"/>
                  <a:pt x="2040828" y="1276185"/>
                </a:cubicBezTo>
                <a:cubicBezTo>
                  <a:pt x="2092393" y="1390367"/>
                  <a:pt x="1995759" y="1598584"/>
                  <a:pt x="2040828" y="1690202"/>
                </a:cubicBezTo>
                <a:cubicBezTo>
                  <a:pt x="2085897" y="1781820"/>
                  <a:pt x="1990423" y="1931629"/>
                  <a:pt x="2040828" y="2140221"/>
                </a:cubicBezTo>
                <a:cubicBezTo>
                  <a:pt x="2041827" y="2319338"/>
                  <a:pt x="1895825" y="2467186"/>
                  <a:pt x="1700683" y="2480366"/>
                </a:cubicBezTo>
                <a:cubicBezTo>
                  <a:pt x="1516661" y="2517881"/>
                  <a:pt x="1479785" y="2465124"/>
                  <a:pt x="1274381" y="2480366"/>
                </a:cubicBezTo>
                <a:cubicBezTo>
                  <a:pt x="1068977" y="2495608"/>
                  <a:pt x="966803" y="2444146"/>
                  <a:pt x="834474" y="2480366"/>
                </a:cubicBezTo>
                <a:cubicBezTo>
                  <a:pt x="702145" y="2516586"/>
                  <a:pt x="556939" y="2479767"/>
                  <a:pt x="340145" y="2480366"/>
                </a:cubicBezTo>
                <a:cubicBezTo>
                  <a:pt x="152175" y="2499341"/>
                  <a:pt x="1293" y="2322412"/>
                  <a:pt x="0" y="2140221"/>
                </a:cubicBezTo>
                <a:cubicBezTo>
                  <a:pt x="-18208" y="1950799"/>
                  <a:pt x="15778" y="1845709"/>
                  <a:pt x="0" y="1726204"/>
                </a:cubicBezTo>
                <a:cubicBezTo>
                  <a:pt x="-15778" y="1606699"/>
                  <a:pt x="48645" y="1455787"/>
                  <a:pt x="0" y="1240183"/>
                </a:cubicBezTo>
                <a:cubicBezTo>
                  <a:pt x="-48645" y="1024579"/>
                  <a:pt x="12280" y="980910"/>
                  <a:pt x="0" y="754162"/>
                </a:cubicBezTo>
                <a:cubicBezTo>
                  <a:pt x="-12280" y="527414"/>
                  <a:pt x="11855" y="521413"/>
                  <a:pt x="0" y="340145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20000"/>
                  <a:lumOff val="80000"/>
                </a:schemeClr>
              </a:gs>
              <a:gs pos="65000">
                <a:schemeClr val="accent4">
                  <a:lumMod val="20000"/>
                  <a:lumOff val="80000"/>
                </a:schemeClr>
              </a:gs>
              <a:gs pos="9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sng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60354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798E95-00C9-7FDC-2EBD-DB95DFCBB5A5}"/>
              </a:ext>
            </a:extLst>
          </p:cNvPr>
          <p:cNvSpPr txBox="1"/>
          <p:nvPr/>
        </p:nvSpPr>
        <p:spPr>
          <a:xfrm>
            <a:off x="5494761" y="8316771"/>
            <a:ext cx="213368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ランチ </a:t>
            </a:r>
            <a:r>
              <a:rPr kumimoji="1"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1000</a:t>
            </a:r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18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6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kern="1000" spc="-10" dirty="0">
                <a:highlight>
                  <a:srgbClr val="C5E0B2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・生姜焼き丼</a:t>
            </a:r>
            <a:endParaRPr lang="en-US" altLang="ja-JP" sz="600" b="1" kern="1000" spc="-10" dirty="0">
              <a:highlight>
                <a:srgbClr val="00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コーヒー付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7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・サラダ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・小鉢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・香物</a:t>
            </a:r>
            <a:endParaRPr lang="en-US" altLang="ja-JP" sz="14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kern="1000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・みそ汁付</a:t>
            </a:r>
            <a:endParaRPr kumimoji="1" lang="ja-JP" altLang="en-US" sz="1800" b="1" kern="1000"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CF54FC8-8F5E-DB1E-B4EE-4F7537CD51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r="1019" b="10254"/>
          <a:stretch/>
        </p:blipFill>
        <p:spPr>
          <a:xfrm>
            <a:off x="2666088" y="5016155"/>
            <a:ext cx="4397412" cy="274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32BC089-25A6-DB34-3C15-4D70B13367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615"/>
          <a:stretch/>
        </p:blipFill>
        <p:spPr>
          <a:xfrm>
            <a:off x="696303" y="7829905"/>
            <a:ext cx="4233768" cy="280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942B62B-8C22-9EE8-082C-7AEEDF49DB03}"/>
              </a:ext>
            </a:extLst>
          </p:cNvPr>
          <p:cNvGrpSpPr/>
          <p:nvPr/>
        </p:nvGrpSpPr>
        <p:grpSpPr>
          <a:xfrm>
            <a:off x="329271" y="2032994"/>
            <a:ext cx="4649170" cy="2810810"/>
            <a:chOff x="329271" y="2032994"/>
            <a:chExt cx="4649170" cy="281081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CAF4B588-A2A2-E008-95F4-0AEABF5BA17D}"/>
                </a:ext>
              </a:extLst>
            </p:cNvPr>
            <p:cNvGrpSpPr/>
            <p:nvPr/>
          </p:nvGrpSpPr>
          <p:grpSpPr>
            <a:xfrm>
              <a:off x="329271" y="2032994"/>
              <a:ext cx="4649170" cy="2810810"/>
              <a:chOff x="-3799335" y="3133577"/>
              <a:chExt cx="4549526" cy="3161526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216881FF-DFF5-C5CE-F7FB-9C6E29F6E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82" t="8575" b="9780"/>
              <a:stretch/>
            </p:blipFill>
            <p:spPr>
              <a:xfrm>
                <a:off x="-3799335" y="3133577"/>
                <a:ext cx="4549526" cy="316152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B68D6426-D13C-AF77-3D12-4849BE22F8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57" t="9747" r="47912" b="58929"/>
              <a:stretch/>
            </p:blipFill>
            <p:spPr>
              <a:xfrm>
                <a:off x="-3703644" y="3165579"/>
                <a:ext cx="1984235" cy="121295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C7A978A-F6FC-DB93-B2E3-1873B78D8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0" t="56989" r="29259" b="32280"/>
            <a:stretch/>
          </p:blipFill>
          <p:spPr>
            <a:xfrm>
              <a:off x="2130992" y="3551156"/>
              <a:ext cx="630668" cy="6331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69486371"/>
      </p:ext>
    </p:extLst>
  </p:cSld>
  <p:clrMapOvr>
    <a:masterClrMapping/>
  </p:clrMapOvr>
</p:sld>
</file>

<file path=ppt/theme/theme1.xml><?xml version="1.0" encoding="utf-8"?>
<a:theme xmlns:a="http://schemas.openxmlformats.org/drawingml/2006/main" name="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074_クリスマス</Template>
  <TotalTime>0</TotalTime>
  <Words>118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HG丸ｺﾞｼｯｸM-PRO</vt:lpstr>
      <vt:lpstr>ＭＳ Ｐゴシック</vt:lpstr>
      <vt:lpstr>富士ポップ</vt:lpstr>
      <vt:lpstr>Arial</vt:lpstr>
      <vt:lpstr>Calibri</vt:lpstr>
      <vt:lpstr>Calibri Light</vt:lpstr>
      <vt:lpstr>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2014-07-29T11:31:37Z</dcterms:created>
  <dcterms:modified xsi:type="dcterms:W3CDTF">2022-11-04T05:48:22Z</dcterms:modified>
</cp:coreProperties>
</file>